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9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8EE"/>
    <a:srgbClr val="E2A48A"/>
    <a:srgbClr val="9E122C"/>
    <a:srgbClr val="FCEC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64D9AD-928A-4E3A-87A6-BA3DE0D5F819}" type="datetimeFigureOut">
              <a:rPr lang="en-IN" smtClean="0"/>
              <a:t>08/11/2025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F7A3AB-A317-47D5-A530-225D37AAB3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9035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7A3AB-A317-47D5-A530-225D37AAB31A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0395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BB18-6F0D-44DC-BF81-3C79812EA348}" type="datetimeFigureOut">
              <a:rPr lang="en-IN" smtClean="0"/>
              <a:t>08/11/2025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5DCC4-B075-4946-89FB-50D315B50D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3677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BB18-6F0D-44DC-BF81-3C79812EA348}" type="datetimeFigureOut">
              <a:rPr lang="en-IN" smtClean="0"/>
              <a:t>08/11/2025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5DCC4-B075-4946-89FB-50D315B50D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0452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BB18-6F0D-44DC-BF81-3C79812EA348}" type="datetimeFigureOut">
              <a:rPr lang="en-IN" smtClean="0"/>
              <a:t>08/11/2025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5DCC4-B075-4946-89FB-50D315B50D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7939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BB18-6F0D-44DC-BF81-3C79812EA348}" type="datetimeFigureOut">
              <a:rPr lang="en-IN" smtClean="0"/>
              <a:t>08/11/2025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5DCC4-B075-4946-89FB-50D315B50D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036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BB18-6F0D-44DC-BF81-3C79812EA348}" type="datetimeFigureOut">
              <a:rPr lang="en-IN" smtClean="0"/>
              <a:t>08/11/2025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5DCC4-B075-4946-89FB-50D315B50D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7346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BB18-6F0D-44DC-BF81-3C79812EA348}" type="datetimeFigureOut">
              <a:rPr lang="en-IN" smtClean="0"/>
              <a:t>08/11/2025</a:t>
            </a:fld>
            <a:endParaRPr lang="en-IN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5DCC4-B075-4946-89FB-50D315B50D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5435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BB18-6F0D-44DC-BF81-3C79812EA348}" type="datetimeFigureOut">
              <a:rPr lang="en-IN" smtClean="0"/>
              <a:t>08/11/2025</a:t>
            </a:fld>
            <a:endParaRPr lang="en-IN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5DCC4-B075-4946-89FB-50D315B50D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0496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BB18-6F0D-44DC-BF81-3C79812EA348}" type="datetimeFigureOut">
              <a:rPr lang="en-IN" smtClean="0"/>
              <a:t>08/11/2025</a:t>
            </a:fld>
            <a:endParaRPr lang="en-IN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5DCC4-B075-4946-89FB-50D315B50D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3789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BB18-6F0D-44DC-BF81-3C79812EA348}" type="datetimeFigureOut">
              <a:rPr lang="en-IN" smtClean="0"/>
              <a:t>08/11/2025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5DCC4-B075-4946-89FB-50D315B50D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6306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BB18-6F0D-44DC-BF81-3C79812EA348}" type="datetimeFigureOut">
              <a:rPr lang="en-IN" smtClean="0"/>
              <a:t>08/11/2025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5DCC4-B075-4946-89FB-50D315B50D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6851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BB18-6F0D-44DC-BF81-3C79812EA348}" type="datetimeFigureOut">
              <a:rPr lang="en-IN" smtClean="0"/>
              <a:t>08/11/2025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5DCC4-B075-4946-89FB-50D315B50D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0136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BB18-6F0D-44DC-BF81-3C79812EA348}" type="datetimeFigureOut">
              <a:rPr lang="en-IN" smtClean="0"/>
              <a:t>08/11/2025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5DCC4-B075-4946-89FB-50D315B50D00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574544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BB18-6F0D-44DC-BF81-3C79812EA348}" type="datetimeFigureOut">
              <a:rPr lang="en-IN" smtClean="0"/>
              <a:t>08/11/2025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5DCC4-B075-4946-89FB-50D315B50D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80794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BB18-6F0D-44DC-BF81-3C79812EA348}" type="datetimeFigureOut">
              <a:rPr lang="en-IN" smtClean="0"/>
              <a:t>08/11/2025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5DCC4-B075-4946-89FB-50D315B50D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02913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BB18-6F0D-44DC-BF81-3C79812EA348}" type="datetimeFigureOut">
              <a:rPr lang="en-IN" smtClean="0"/>
              <a:t>08/11/2025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5DCC4-B075-4946-89FB-50D315B50D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62866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BB18-6F0D-44DC-BF81-3C79812EA348}" type="datetimeFigureOut">
              <a:rPr lang="en-IN" smtClean="0"/>
              <a:t>08/11/2025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5DCC4-B075-4946-89FB-50D315B50D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79416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BB18-6F0D-44DC-BF81-3C79812EA348}" type="datetimeFigureOut">
              <a:rPr lang="en-IN" smtClean="0"/>
              <a:t>08/11/2025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5DCC4-B075-4946-89FB-50D315B50D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4786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46EBB18-6F0D-44DC-BF81-3C79812EA348}" type="datetimeFigureOut">
              <a:rPr lang="en-IN" smtClean="0"/>
              <a:t>08/11/2025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05DCC4-B075-4946-89FB-50D315B50D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88518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  <p:sldLayoutId id="2147483911" r:id="rId12"/>
    <p:sldLayoutId id="2147483912" r:id="rId13"/>
    <p:sldLayoutId id="2147483913" r:id="rId14"/>
    <p:sldLayoutId id="2147483914" r:id="rId15"/>
    <p:sldLayoutId id="2147483915" r:id="rId16"/>
    <p:sldLayoutId id="214748391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864">
            <a:extLst>
              <a:ext uri="{FF2B5EF4-FFF2-40B4-BE49-F238E27FC236}">
                <a16:creationId xmlns:a16="http://schemas.microsoft.com/office/drawing/2014/main" id="{D9CE2CAC-89EA-E928-6983-81D0A166E43D}"/>
              </a:ext>
            </a:extLst>
          </p:cNvPr>
          <p:cNvSpPr/>
          <p:nvPr/>
        </p:nvSpPr>
        <p:spPr>
          <a:xfrm>
            <a:off x="101600" y="1391231"/>
            <a:ext cx="2336800" cy="279400"/>
          </a:xfrm>
          <a:prstGeom prst="roundRect">
            <a:avLst/>
          </a:prstGeom>
          <a:solidFill>
            <a:srgbClr val="9E122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defTabSz="457191"/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Introduction (12pt)</a:t>
            </a:r>
          </a:p>
        </p:txBody>
      </p:sp>
      <p:sp>
        <p:nvSpPr>
          <p:cNvPr id="8" name="Rounded Rectangle 863">
            <a:extLst>
              <a:ext uri="{FF2B5EF4-FFF2-40B4-BE49-F238E27FC236}">
                <a16:creationId xmlns:a16="http://schemas.microsoft.com/office/drawing/2014/main" id="{2905C78A-22B5-C6EB-71A6-2F680CDD93F0}"/>
              </a:ext>
            </a:extLst>
          </p:cNvPr>
          <p:cNvSpPr/>
          <p:nvPr/>
        </p:nvSpPr>
        <p:spPr>
          <a:xfrm>
            <a:off x="101600" y="3629290"/>
            <a:ext cx="2336800" cy="279400"/>
          </a:xfrm>
          <a:prstGeom prst="roundRect">
            <a:avLst/>
          </a:prstGeom>
          <a:solidFill>
            <a:srgbClr val="9E122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defTabSz="457191"/>
            <a:r>
              <a:rPr lang="en-US" sz="1196" b="1" dirty="0">
                <a:solidFill>
                  <a:srgbClr val="FFFFFF"/>
                </a:solidFill>
              </a:rPr>
              <a:t>      </a:t>
            </a: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Methods</a:t>
            </a:r>
            <a:r>
              <a:rPr lang="en-US" sz="1196" b="1" dirty="0">
                <a:solidFill>
                  <a:srgbClr val="FFFFFF"/>
                </a:solidFill>
              </a:rPr>
              <a:t>	</a:t>
            </a:r>
          </a:p>
        </p:txBody>
      </p:sp>
      <p:sp>
        <p:nvSpPr>
          <p:cNvPr id="11" name="Rounded Rectangle 863">
            <a:extLst>
              <a:ext uri="{FF2B5EF4-FFF2-40B4-BE49-F238E27FC236}">
                <a16:creationId xmlns:a16="http://schemas.microsoft.com/office/drawing/2014/main" id="{74DEDF0E-0FE6-6E14-22E9-227315583170}"/>
              </a:ext>
            </a:extLst>
          </p:cNvPr>
          <p:cNvSpPr/>
          <p:nvPr/>
        </p:nvSpPr>
        <p:spPr>
          <a:xfrm>
            <a:off x="4994275" y="1391231"/>
            <a:ext cx="2336800" cy="279400"/>
          </a:xfrm>
          <a:prstGeom prst="roundRect">
            <a:avLst/>
          </a:prstGeom>
          <a:solidFill>
            <a:srgbClr val="9E122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defTabSz="45719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Methods	</a:t>
            </a:r>
          </a:p>
        </p:txBody>
      </p:sp>
      <p:sp>
        <p:nvSpPr>
          <p:cNvPr id="13" name="Rounded Rectangle 891">
            <a:extLst>
              <a:ext uri="{FF2B5EF4-FFF2-40B4-BE49-F238E27FC236}">
                <a16:creationId xmlns:a16="http://schemas.microsoft.com/office/drawing/2014/main" id="{109F65FC-FAC1-D6FE-10B0-907620CE28DC}"/>
              </a:ext>
            </a:extLst>
          </p:cNvPr>
          <p:cNvSpPr/>
          <p:nvPr/>
        </p:nvSpPr>
        <p:spPr>
          <a:xfrm>
            <a:off x="4994275" y="3235721"/>
            <a:ext cx="2336800" cy="279401"/>
          </a:xfrm>
          <a:prstGeom prst="roundRect">
            <a:avLst/>
          </a:prstGeom>
          <a:solidFill>
            <a:srgbClr val="9E122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defTabSz="457191"/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Figures/Graphs</a:t>
            </a:r>
          </a:p>
        </p:txBody>
      </p:sp>
      <p:sp>
        <p:nvSpPr>
          <p:cNvPr id="16" name="Text Box 1383">
            <a:extLst>
              <a:ext uri="{FF2B5EF4-FFF2-40B4-BE49-F238E27FC236}">
                <a16:creationId xmlns:a16="http://schemas.microsoft.com/office/drawing/2014/main" id="{E9D0B7E5-1D74-061A-57B2-80609D4D6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4275" y="3969160"/>
            <a:ext cx="2336800" cy="2205337"/>
          </a:xfrm>
          <a:prstGeom prst="rect">
            <a:avLst/>
          </a:prstGeom>
          <a:solidFill>
            <a:srgbClr val="A20000"/>
          </a:solidFill>
          <a:extLst>
            <a:ext uri="{909E8E84-426E-40dd-AFC4-6F175D3DCCD1}"/>
            <a:ext uri="{91240B29-F687-4f45-9708-019B960494DF}"/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30" tIns="45715" rIns="91430" bIns="45715" anchor="ctr"/>
          <a:lstStyle>
            <a:defPPr>
              <a:defRPr lang="en-US"/>
            </a:defPPr>
            <a:lvl1pPr algn="ctr" defTabSz="457191">
              <a:defRPr sz="1196" b="1">
                <a:solidFill>
                  <a:srgbClr val="FFFFFF"/>
                </a:solidFill>
              </a:defRPr>
            </a:lvl1pPr>
            <a:lvl2pPr marL="742950" indent="-28575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en-US" sz="14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Guidelines</a:t>
            </a:r>
          </a:p>
          <a:p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Poster size : 16:9 </a:t>
            </a:r>
            <a:r>
              <a:rPr lang="en-I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(Horizontal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b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Font size :  Not less than 9pt</a:t>
            </a:r>
          </a:p>
          <a:p>
            <a:pPr algn="l"/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Recommended font Types: </a:t>
            </a:r>
          </a:p>
          <a:p>
            <a:pPr algn="l"/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Calibri(Body)</a:t>
            </a:r>
          </a:p>
          <a:p>
            <a:pPr algn="l"/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Cambria</a:t>
            </a:r>
          </a:p>
          <a:p>
            <a:pPr algn="l"/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Arial (Bold)</a:t>
            </a:r>
          </a:p>
          <a:p>
            <a:pPr algn="l"/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Adobe Garamond Pro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ounded Rectangle 888">
            <a:extLst>
              <a:ext uri="{FF2B5EF4-FFF2-40B4-BE49-F238E27FC236}">
                <a16:creationId xmlns:a16="http://schemas.microsoft.com/office/drawing/2014/main" id="{300C3756-FCA0-F1BE-B3EC-BB2B91F22A5E}"/>
              </a:ext>
            </a:extLst>
          </p:cNvPr>
          <p:cNvSpPr/>
          <p:nvPr/>
        </p:nvSpPr>
        <p:spPr>
          <a:xfrm>
            <a:off x="9720418" y="1405628"/>
            <a:ext cx="2336800" cy="279400"/>
          </a:xfrm>
          <a:prstGeom prst="roundRect">
            <a:avLst/>
          </a:prstGeom>
          <a:solidFill>
            <a:srgbClr val="9E122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defTabSz="45719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96" b="1" dirty="0">
                <a:solidFill>
                  <a:srgbClr val="FFFFFF"/>
                </a:solidFill>
              </a:rPr>
              <a:t>Results</a:t>
            </a:r>
          </a:p>
        </p:txBody>
      </p:sp>
      <p:sp>
        <p:nvSpPr>
          <p:cNvPr id="19" name="Rounded Rectangle 889">
            <a:extLst>
              <a:ext uri="{FF2B5EF4-FFF2-40B4-BE49-F238E27FC236}">
                <a16:creationId xmlns:a16="http://schemas.microsoft.com/office/drawing/2014/main" id="{1DD3A9F6-EE90-1EDD-969F-D1DAF4D81B23}"/>
              </a:ext>
            </a:extLst>
          </p:cNvPr>
          <p:cNvSpPr/>
          <p:nvPr/>
        </p:nvSpPr>
        <p:spPr>
          <a:xfrm>
            <a:off x="9753600" y="3629290"/>
            <a:ext cx="2336800" cy="279400"/>
          </a:xfrm>
          <a:prstGeom prst="roundRect">
            <a:avLst/>
          </a:prstGeom>
          <a:solidFill>
            <a:srgbClr val="9E122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defTabSz="457191"/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Conclusions</a:t>
            </a:r>
          </a:p>
        </p:txBody>
      </p:sp>
      <p:sp>
        <p:nvSpPr>
          <p:cNvPr id="22" name="Rounded Rectangle 862">
            <a:extLst>
              <a:ext uri="{FF2B5EF4-FFF2-40B4-BE49-F238E27FC236}">
                <a16:creationId xmlns:a16="http://schemas.microsoft.com/office/drawing/2014/main" id="{6A4DEFB6-68C1-112E-D51B-51EADB5C262B}"/>
              </a:ext>
            </a:extLst>
          </p:cNvPr>
          <p:cNvSpPr/>
          <p:nvPr/>
        </p:nvSpPr>
        <p:spPr>
          <a:xfrm>
            <a:off x="9753600" y="5228424"/>
            <a:ext cx="2336800" cy="279400"/>
          </a:xfrm>
          <a:prstGeom prst="roundRect">
            <a:avLst/>
          </a:prstGeom>
          <a:solidFill>
            <a:srgbClr val="9E122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defTabSz="45719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96" b="1" dirty="0">
                <a:solidFill>
                  <a:srgbClr val="FFFFFF"/>
                </a:solidFill>
              </a:rPr>
              <a:t>References</a:t>
            </a:r>
          </a:p>
        </p:txBody>
      </p:sp>
      <p:sp>
        <p:nvSpPr>
          <p:cNvPr id="24" name="Text Box 1383">
            <a:extLst>
              <a:ext uri="{FF2B5EF4-FFF2-40B4-BE49-F238E27FC236}">
                <a16:creationId xmlns:a16="http://schemas.microsoft.com/office/drawing/2014/main" id="{CEEB509C-AB05-8372-0A1B-2CEF8F7895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00" y="1765950"/>
            <a:ext cx="22352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27707" tIns="13853" rIns="27707" bIns="13853">
            <a:spAutoFit/>
          </a:bodyPr>
          <a:lstStyle>
            <a:lvl1pPr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/>
                </a:solidFill>
                <a:latin typeface="+mn-lt"/>
              </a:rPr>
              <a:t>Contents (9pt or more)</a:t>
            </a:r>
            <a:endParaRPr lang="en-US" sz="635" dirty="0">
              <a:solidFill>
                <a:schemeClr val="bg1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86" dirty="0">
                <a:solidFill>
                  <a:schemeClr val="bg1"/>
                </a:solidFill>
              </a:rPr>
              <a:t> </a:t>
            </a:r>
          </a:p>
        </p:txBody>
      </p:sp>
      <p:sp>
        <p:nvSpPr>
          <p:cNvPr id="25" name="Text Box 1383">
            <a:extLst>
              <a:ext uri="{FF2B5EF4-FFF2-40B4-BE49-F238E27FC236}">
                <a16:creationId xmlns:a16="http://schemas.microsoft.com/office/drawing/2014/main" id="{BE410C7D-3314-8259-2C94-68893FE29C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953842"/>
            <a:ext cx="22352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27707" tIns="13853" rIns="27707" bIns="13853">
            <a:spAutoFit/>
          </a:bodyPr>
          <a:lstStyle>
            <a:lvl1pPr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/>
                </a:solidFill>
                <a:latin typeface="+mn-lt"/>
              </a:rPr>
              <a:t>Contents (9pt or more)</a:t>
            </a:r>
            <a:endParaRPr lang="en-US" sz="635" dirty="0">
              <a:solidFill>
                <a:schemeClr val="bg1"/>
              </a:solidFill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86" dirty="0">
                <a:solidFill>
                  <a:schemeClr val="bg1"/>
                </a:solidFill>
              </a:rPr>
              <a:t> </a:t>
            </a:r>
          </a:p>
        </p:txBody>
      </p:sp>
      <p:sp>
        <p:nvSpPr>
          <p:cNvPr id="26" name="Text Box 1383">
            <a:extLst>
              <a:ext uri="{FF2B5EF4-FFF2-40B4-BE49-F238E27FC236}">
                <a16:creationId xmlns:a16="http://schemas.microsoft.com/office/drawing/2014/main" id="{A6C74FE1-7968-03D9-0444-4E9A0EC6D1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5075" y="1743948"/>
            <a:ext cx="22352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27707" tIns="13853" rIns="27707" bIns="13853">
            <a:spAutoFit/>
          </a:bodyPr>
          <a:lstStyle>
            <a:lvl1pPr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/>
                </a:solidFill>
                <a:latin typeface="+mn-lt"/>
              </a:rPr>
              <a:t>Contents (9pt or more)</a:t>
            </a:r>
            <a:endParaRPr lang="en-US" sz="635" dirty="0">
              <a:solidFill>
                <a:schemeClr val="bg1"/>
              </a:solidFill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86" dirty="0">
                <a:solidFill>
                  <a:schemeClr val="bg1"/>
                </a:solidFill>
              </a:rPr>
              <a:t> </a:t>
            </a:r>
          </a:p>
        </p:txBody>
      </p:sp>
      <p:sp>
        <p:nvSpPr>
          <p:cNvPr id="27" name="Text Box 1383">
            <a:extLst>
              <a:ext uri="{FF2B5EF4-FFF2-40B4-BE49-F238E27FC236}">
                <a16:creationId xmlns:a16="http://schemas.microsoft.com/office/drawing/2014/main" id="{63F5667D-D585-695A-04E6-F555F886F4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2018" y="1762312"/>
            <a:ext cx="22352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27707" tIns="13853" rIns="27707" bIns="13853">
            <a:spAutoFit/>
          </a:bodyPr>
          <a:lstStyle>
            <a:lvl1pPr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/>
                </a:solidFill>
                <a:latin typeface="+mn-lt"/>
              </a:rPr>
              <a:t>Contents (9pt or more)</a:t>
            </a:r>
            <a:endParaRPr lang="en-US" sz="635" dirty="0">
              <a:solidFill>
                <a:schemeClr val="bg1"/>
              </a:solidFill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86" dirty="0">
                <a:solidFill>
                  <a:schemeClr val="bg1"/>
                </a:solidFill>
              </a:rPr>
              <a:t> </a:t>
            </a:r>
          </a:p>
        </p:txBody>
      </p:sp>
      <p:sp>
        <p:nvSpPr>
          <p:cNvPr id="28" name="Text Box 1383">
            <a:extLst>
              <a:ext uri="{FF2B5EF4-FFF2-40B4-BE49-F238E27FC236}">
                <a16:creationId xmlns:a16="http://schemas.microsoft.com/office/drawing/2014/main" id="{92CF036D-8AF7-392E-0D2C-70E211E8EA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2018" y="3969160"/>
            <a:ext cx="22352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27707" tIns="13853" rIns="27707" bIns="13853">
            <a:spAutoFit/>
          </a:bodyPr>
          <a:lstStyle>
            <a:lvl1pPr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/>
                </a:solidFill>
                <a:latin typeface="+mn-lt"/>
              </a:rPr>
              <a:t>Contents (9pt or more)</a:t>
            </a:r>
            <a:endParaRPr lang="en-US" sz="635" dirty="0">
              <a:solidFill>
                <a:schemeClr val="bg1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86" dirty="0">
                <a:solidFill>
                  <a:schemeClr val="bg1"/>
                </a:solidFill>
              </a:rPr>
              <a:t> </a:t>
            </a:r>
          </a:p>
        </p:txBody>
      </p:sp>
      <p:sp>
        <p:nvSpPr>
          <p:cNvPr id="29" name="Text Box 1383">
            <a:extLst>
              <a:ext uri="{FF2B5EF4-FFF2-40B4-BE49-F238E27FC236}">
                <a16:creationId xmlns:a16="http://schemas.microsoft.com/office/drawing/2014/main" id="{2485CF35-35FC-D296-D7D2-69010726D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55200" y="5568294"/>
            <a:ext cx="22352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27707" tIns="13853" rIns="27707" bIns="13853">
            <a:spAutoFit/>
          </a:bodyPr>
          <a:lstStyle>
            <a:lvl1pPr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/>
                </a:solidFill>
                <a:latin typeface="+mn-lt"/>
              </a:rPr>
              <a:t>Contents (9pt or more)</a:t>
            </a:r>
            <a:endParaRPr lang="en-US" sz="635" dirty="0">
              <a:solidFill>
                <a:schemeClr val="bg1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86" dirty="0">
                <a:solidFill>
                  <a:schemeClr val="bg1"/>
                </a:solidFill>
              </a:rPr>
              <a:t> 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70782DE0-7FA5-0220-BDC0-F315327A84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1238866"/>
          </a:xfrm>
          <a:prstGeom prst="rect">
            <a:avLst/>
          </a:prstGeom>
        </p:spPr>
      </p:pic>
      <p:sp>
        <p:nvSpPr>
          <p:cNvPr id="30" name="Text Placeholder 1">
            <a:extLst>
              <a:ext uri="{FF2B5EF4-FFF2-40B4-BE49-F238E27FC236}">
                <a16:creationId xmlns:a16="http://schemas.microsoft.com/office/drawing/2014/main" id="{799B7B34-39B5-D56B-93E2-B9ECB64F12C1}"/>
              </a:ext>
            </a:extLst>
          </p:cNvPr>
          <p:cNvSpPr txBox="1">
            <a:spLocks/>
          </p:cNvSpPr>
          <p:nvPr/>
        </p:nvSpPr>
        <p:spPr>
          <a:xfrm>
            <a:off x="934066" y="116815"/>
            <a:ext cx="10412360" cy="1004062"/>
          </a:xfrm>
          <a:prstGeom prst="rect">
            <a:avLst/>
          </a:prstGeom>
          <a:solidFill>
            <a:srgbClr val="9E122C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30" tIns="45715" rIns="91430" bIns="45715" anchor="ctr"/>
          <a:lstStyle>
            <a:defPPr>
              <a:defRPr lang="en-US"/>
            </a:defPPr>
            <a:lvl1pPr algn="ctr" defTabSz="457191">
              <a:defRPr sz="1400" b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671715" algn="l" defTabSz="1671715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343427" algn="l" defTabSz="1671715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15142" algn="l" defTabSz="1671715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686857" algn="l" defTabSz="1671715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58569" algn="l" defTabSz="1671715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030284" algn="l" defTabSz="1671715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701999" algn="l" defTabSz="1671715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373714" algn="l" defTabSz="1671715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Title (Font Size 24pt)</a:t>
            </a:r>
          </a:p>
          <a:p>
            <a:r>
              <a:rPr lang="en-US" sz="2400" dirty="0"/>
              <a:t>Authors (Font size18pt)</a:t>
            </a:r>
          </a:p>
        </p:txBody>
      </p:sp>
    </p:spTree>
    <p:extLst>
      <p:ext uri="{BB962C8B-B14F-4D97-AF65-F5344CB8AC3E}">
        <p14:creationId xmlns:p14="http://schemas.microsoft.com/office/powerpoint/2010/main" val="35435800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2904</TotalTime>
  <Words>103</Words>
  <Application>Microsoft Office PowerPoint</Application>
  <PresentationFormat>Widescreen</PresentationFormat>
  <Paragraphs>30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Century Gothic</vt:lpstr>
      <vt:lpstr>Wingdings 3</vt:lpstr>
      <vt:lpstr>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Hitesh Panwar</dc:creator>
  <cp:lastModifiedBy>Hitesh Panwar</cp:lastModifiedBy>
  <cp:revision>3</cp:revision>
  <dcterms:created xsi:type="dcterms:W3CDTF">2025-11-08T08:20:56Z</dcterms:created>
  <dcterms:modified xsi:type="dcterms:W3CDTF">2025-11-10T08:45:05Z</dcterms:modified>
</cp:coreProperties>
</file>